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57" r:id="rId4"/>
    <p:sldId id="260" r:id="rId5"/>
    <p:sldId id="258" r:id="rId6"/>
    <p:sldId id="262" r:id="rId7"/>
    <p:sldId id="276" r:id="rId8"/>
    <p:sldId id="278" r:id="rId9"/>
    <p:sldId id="261" r:id="rId10"/>
    <p:sldId id="263" r:id="rId11"/>
    <p:sldId id="270" r:id="rId12"/>
    <p:sldId id="271" r:id="rId13"/>
    <p:sldId id="264" r:id="rId14"/>
    <p:sldId id="272" r:id="rId15"/>
    <p:sldId id="265" r:id="rId16"/>
    <p:sldId id="266" r:id="rId17"/>
    <p:sldId id="267" r:id="rId18"/>
    <p:sldId id="268" r:id="rId19"/>
    <p:sldId id="269" r:id="rId20"/>
    <p:sldId id="273" r:id="rId21"/>
    <p:sldId id="274"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5" autoAdjust="0"/>
    <p:restoredTop sz="94660"/>
  </p:normalViewPr>
  <p:slideViewPr>
    <p:cSldViewPr snapToGrid="0">
      <p:cViewPr varScale="1">
        <p:scale>
          <a:sx n="92" d="100"/>
          <a:sy n="92" d="100"/>
        </p:scale>
        <p:origin x="5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30DE749-F528-41AC-8301-6C657E3FCCB2}" type="datetimeFigureOut">
              <a:rPr lang="en-US" smtClean="0"/>
              <a:t>4/22/2017</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175988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DE749-F528-41AC-8301-6C657E3FCCB2}" type="datetimeFigureOut">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286482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DE749-F528-41AC-8301-6C657E3FCCB2}" type="datetimeFigureOut">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993301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DE749-F528-41AC-8301-6C657E3FCCB2}" type="datetimeFigureOut">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2DDC9-8F67-4866-81CC-F0EC3F303B38}"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15585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DE749-F528-41AC-8301-6C657E3FCCB2}" type="datetimeFigureOut">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2930984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30DE749-F528-41AC-8301-6C657E3FCCB2}" type="datetimeFigureOut">
              <a:rPr lang="en-US" smtClean="0"/>
              <a:t>4/22/2017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77860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30DE749-F528-41AC-8301-6C657E3FCCB2}" type="datetimeFigureOut">
              <a:rPr lang="en-US" smtClean="0"/>
              <a:t>4/22/2017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3240100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0DE749-F528-41AC-8301-6C657E3FCCB2}" type="datetimeFigureOut">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3868345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0DE749-F528-41AC-8301-6C657E3FCCB2}" type="datetimeFigureOut">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21637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0DE749-F528-41AC-8301-6C657E3FCCB2}" type="datetimeFigureOut">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114892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DE749-F528-41AC-8301-6C657E3FCCB2}" type="datetimeFigureOut">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121378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0DE749-F528-41AC-8301-6C657E3FCCB2}" type="datetimeFigureOut">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2365329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0DE749-F528-41AC-8301-6C657E3FCCB2}" type="datetimeFigureOut">
              <a:rPr lang="en-US" smtClean="0"/>
              <a:t>4/22/2017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2352047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0DE749-F528-41AC-8301-6C657E3FCCB2}" type="datetimeFigureOut">
              <a:rPr lang="en-US" smtClean="0"/>
              <a:t>4/22/2017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179565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DE749-F528-41AC-8301-6C657E3FCCB2}" type="datetimeFigureOut">
              <a:rPr lang="en-US" smtClean="0"/>
              <a:t>4/22/2017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94876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DE749-F528-41AC-8301-6C657E3FCCB2}" type="datetimeFigureOut">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215803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DE749-F528-41AC-8301-6C657E3FCCB2}" type="datetimeFigureOut">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2DDC9-8F67-4866-81CC-F0EC3F303B38}" type="slidenum">
              <a:rPr lang="en-US" smtClean="0"/>
              <a:t>‹#›</a:t>
            </a:fld>
            <a:endParaRPr lang="en-US"/>
          </a:p>
        </p:txBody>
      </p:sp>
    </p:spTree>
    <p:extLst>
      <p:ext uri="{BB962C8B-B14F-4D97-AF65-F5344CB8AC3E}">
        <p14:creationId xmlns:p14="http://schemas.microsoft.com/office/powerpoint/2010/main" val="3837443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30DE749-F528-41AC-8301-6C657E3FCCB2}" type="datetimeFigureOut">
              <a:rPr lang="en-US" smtClean="0"/>
              <a:t>4/22/2017</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C12DDC9-8F67-4866-81CC-F0EC3F303B38}" type="slidenum">
              <a:rPr lang="en-US" smtClean="0"/>
              <a:t>‹#›</a:t>
            </a:fld>
            <a:endParaRPr lang="en-US"/>
          </a:p>
        </p:txBody>
      </p:sp>
    </p:spTree>
    <p:extLst>
      <p:ext uri="{BB962C8B-B14F-4D97-AF65-F5344CB8AC3E}">
        <p14:creationId xmlns:p14="http://schemas.microsoft.com/office/powerpoint/2010/main" val="323443804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VyhsoUemu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tesla.com/solarroof?redirect=no"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Engineering Generation</a:t>
            </a:r>
            <a:endParaRPr lang="en-US" dirty="0"/>
          </a:p>
        </p:txBody>
      </p:sp>
      <p:sp>
        <p:nvSpPr>
          <p:cNvPr id="3" name="Subtitle 2"/>
          <p:cNvSpPr>
            <a:spLocks noGrp="1"/>
          </p:cNvSpPr>
          <p:nvPr>
            <p:ph type="subTitle" idx="1"/>
          </p:nvPr>
        </p:nvSpPr>
        <p:spPr/>
        <p:txBody>
          <a:bodyPr/>
          <a:lstStyle/>
          <a:p>
            <a:r>
              <a:rPr lang="en-US" dirty="0" smtClean="0"/>
              <a:t>By: Christopher Jackovatz</a:t>
            </a:r>
            <a:endParaRPr lang="en-US" dirty="0"/>
          </a:p>
        </p:txBody>
      </p:sp>
    </p:spTree>
    <p:extLst>
      <p:ext uri="{BB962C8B-B14F-4D97-AF65-F5344CB8AC3E}">
        <p14:creationId xmlns:p14="http://schemas.microsoft.com/office/powerpoint/2010/main" val="255920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in Economy of Power Market</a:t>
            </a:r>
          </a:p>
        </p:txBody>
      </p:sp>
      <p:sp>
        <p:nvSpPr>
          <p:cNvPr id="3" name="Content Placeholder 2"/>
          <p:cNvSpPr>
            <a:spLocks noGrp="1"/>
          </p:cNvSpPr>
          <p:nvPr>
            <p:ph idx="1"/>
          </p:nvPr>
        </p:nvSpPr>
        <p:spPr/>
        <p:txBody>
          <a:bodyPr/>
          <a:lstStyle/>
          <a:p>
            <a:r>
              <a:rPr lang="en-US" dirty="0" smtClean="0"/>
              <a:t>An abundance of changes have occurred in the last two decades. The businesses of the power generation markets have grown in efficiency, and their country governments began to give more rights to the power industry and the customers. </a:t>
            </a:r>
          </a:p>
          <a:p>
            <a:r>
              <a:rPr lang="en-US" dirty="0" smtClean="0"/>
              <a:t>Examples are shown in “Electric Power- Next Generation”. This article was published in 1994, but shows at the time that cities, states, and countries were growing to change.</a:t>
            </a:r>
            <a:endParaRPr lang="en-US" dirty="0"/>
          </a:p>
        </p:txBody>
      </p:sp>
    </p:spTree>
    <p:extLst>
      <p:ext uri="{BB962C8B-B14F-4D97-AF65-F5344CB8AC3E}">
        <p14:creationId xmlns:p14="http://schemas.microsoft.com/office/powerpoint/2010/main" val="137048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own country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Even in our own country there is research and development projects being issued all over the Americas, such as the “U.S. Department of Energy’s Wind and Water Power Technologies Office” (WWPTO). They have been over seeing R&amp;D in coastal power. They have found and continue to grow on the waves generating power. These efforts were to help increase the use of Hydro Mechanical and Kinetic energy resources (HMK), so the U.S. will become more energy reliant and abundant. (Zayas)</a:t>
            </a:r>
            <a:endParaRPr lang="en-US" dirty="0"/>
          </a:p>
        </p:txBody>
      </p:sp>
    </p:spTree>
    <p:extLst>
      <p:ext uri="{BB962C8B-B14F-4D97-AF65-F5344CB8AC3E}">
        <p14:creationId xmlns:p14="http://schemas.microsoft.com/office/powerpoint/2010/main" val="1081511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mentorship</a:t>
            </a:r>
            <a:endParaRPr lang="en-US" dirty="0"/>
          </a:p>
        </p:txBody>
      </p:sp>
      <p:sp>
        <p:nvSpPr>
          <p:cNvPr id="3" name="Content Placeholder 2"/>
          <p:cNvSpPr>
            <a:spLocks noGrp="1"/>
          </p:cNvSpPr>
          <p:nvPr>
            <p:ph idx="1"/>
          </p:nvPr>
        </p:nvSpPr>
        <p:spPr/>
        <p:txBody>
          <a:bodyPr/>
          <a:lstStyle/>
          <a:p>
            <a:pPr marL="0" indent="0">
              <a:buNone/>
            </a:pPr>
            <a:r>
              <a:rPr lang="en-US" dirty="0" smtClean="0"/>
              <a:t>My mentorship is an excellent example of the government efforts put forth to increase use and stability of the Hydro Power Market. </a:t>
            </a:r>
          </a:p>
          <a:p>
            <a:pPr marL="0" indent="0">
              <a:buNone/>
            </a:pPr>
            <a:r>
              <a:rPr lang="en-US" dirty="0" smtClean="0"/>
              <a:t>My mentor is an engineer there who works with the security projects and helps out with general major projects that take place. These include maintenance and even im</a:t>
            </a:r>
            <a:r>
              <a:rPr lang="en-US" dirty="0"/>
              <a:t>p</a:t>
            </a:r>
            <a:r>
              <a:rPr lang="en-US" dirty="0" smtClean="0"/>
              <a:t>rovement and renovation. </a:t>
            </a:r>
            <a:endParaRPr lang="en-US" dirty="0"/>
          </a:p>
        </p:txBody>
      </p:sp>
    </p:spTree>
    <p:extLst>
      <p:ext uri="{BB962C8B-B14F-4D97-AF65-F5344CB8AC3E}">
        <p14:creationId xmlns:p14="http://schemas.microsoft.com/office/powerpoint/2010/main" val="3124634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Jobs</a:t>
            </a:r>
            <a:endParaRPr lang="en-US" dirty="0"/>
          </a:p>
        </p:txBody>
      </p:sp>
      <p:sp>
        <p:nvSpPr>
          <p:cNvPr id="3" name="Content Placeholder 2"/>
          <p:cNvSpPr>
            <a:spLocks noGrp="1"/>
          </p:cNvSpPr>
          <p:nvPr>
            <p:ph idx="1"/>
          </p:nvPr>
        </p:nvSpPr>
        <p:spPr/>
        <p:txBody>
          <a:bodyPr/>
          <a:lstStyle/>
          <a:p>
            <a:r>
              <a:rPr lang="en-US" dirty="0" smtClean="0"/>
              <a:t>Engineering</a:t>
            </a:r>
          </a:p>
          <a:p>
            <a:r>
              <a:rPr lang="en-US" dirty="0" smtClean="0"/>
              <a:t>Electricians</a:t>
            </a:r>
          </a:p>
          <a:p>
            <a:r>
              <a:rPr lang="en-US" dirty="0" smtClean="0"/>
              <a:t>Security maintenance</a:t>
            </a:r>
          </a:p>
          <a:p>
            <a:r>
              <a:rPr lang="en-US" dirty="0" smtClean="0"/>
              <a:t>Mechanics</a:t>
            </a:r>
          </a:p>
          <a:p>
            <a:r>
              <a:rPr lang="en-US" dirty="0" smtClean="0"/>
              <a:t>Power line repairmen</a:t>
            </a:r>
          </a:p>
          <a:p>
            <a:r>
              <a:rPr lang="en-US" dirty="0" smtClean="0"/>
              <a:t>Etc.</a:t>
            </a:r>
            <a:endParaRPr lang="en-US" dirty="0"/>
          </a:p>
        </p:txBody>
      </p:sp>
    </p:spTree>
    <p:extLst>
      <p:ext uri="{BB962C8B-B14F-4D97-AF65-F5344CB8AC3E}">
        <p14:creationId xmlns:p14="http://schemas.microsoft.com/office/powerpoint/2010/main" val="3558188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job that deals with power</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IT LEADS BACK TO THE POWER PLANT</a:t>
            </a:r>
            <a:endParaRPr lang="en-US" sz="3200" dirty="0"/>
          </a:p>
        </p:txBody>
      </p:sp>
    </p:spTree>
    <p:extLst>
      <p:ext uri="{BB962C8B-B14F-4D97-AF65-F5344CB8AC3E}">
        <p14:creationId xmlns:p14="http://schemas.microsoft.com/office/powerpoint/2010/main" val="392982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pPr marL="0" indent="0">
              <a:buNone/>
            </a:pPr>
            <a:r>
              <a:rPr lang="en-US" dirty="0"/>
              <a:t>“What are the best ways of generating electricity? How has the power market grown to where it is today</a:t>
            </a:r>
            <a:r>
              <a:rPr lang="en-US" dirty="0" smtClean="0"/>
              <a:t>? Where is it going?”</a:t>
            </a:r>
            <a:endParaRPr lang="en-US" dirty="0"/>
          </a:p>
          <a:p>
            <a:pPr marL="0" indent="0">
              <a:buNone/>
            </a:pPr>
            <a:endParaRPr lang="en-US" dirty="0"/>
          </a:p>
        </p:txBody>
      </p:sp>
    </p:spTree>
    <p:extLst>
      <p:ext uri="{BB962C8B-B14F-4D97-AF65-F5344CB8AC3E}">
        <p14:creationId xmlns:p14="http://schemas.microsoft.com/office/powerpoint/2010/main" val="2242029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068" y="2405754"/>
            <a:ext cx="9905998" cy="1478570"/>
          </a:xfrm>
        </p:spPr>
        <p:txBody>
          <a:bodyPr/>
          <a:lstStyle/>
          <a:p>
            <a:r>
              <a:rPr lang="en-US" dirty="0" smtClean="0"/>
              <a:t>Technology is constantly growing</a:t>
            </a:r>
            <a:endParaRPr lang="en-US" dirty="0"/>
          </a:p>
        </p:txBody>
      </p:sp>
    </p:spTree>
    <p:extLst>
      <p:ext uri="{BB962C8B-B14F-4D97-AF65-F5344CB8AC3E}">
        <p14:creationId xmlns:p14="http://schemas.microsoft.com/office/powerpoint/2010/main" val="3643028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2977" y="2312236"/>
            <a:ext cx="9905998" cy="1478570"/>
          </a:xfrm>
        </p:spPr>
        <p:txBody>
          <a:bodyPr/>
          <a:lstStyle/>
          <a:p>
            <a:r>
              <a:rPr lang="en-US" dirty="0" smtClean="0"/>
              <a:t>There can never be a better efficient manner of generating electricity…..</a:t>
            </a:r>
            <a:endParaRPr lang="en-US" dirty="0"/>
          </a:p>
        </p:txBody>
      </p:sp>
    </p:spTree>
    <p:extLst>
      <p:ext uri="{BB962C8B-B14F-4D97-AF65-F5344CB8AC3E}">
        <p14:creationId xmlns:p14="http://schemas.microsoft.com/office/powerpoint/2010/main" val="1341411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550" y="2582399"/>
            <a:ext cx="9905998" cy="1478570"/>
          </a:xfrm>
        </p:spPr>
        <p:txBody>
          <a:bodyPr>
            <a:normAutofit fontScale="90000"/>
          </a:bodyPr>
          <a:lstStyle/>
          <a:p>
            <a:r>
              <a:rPr lang="en-US" dirty="0" smtClean="0"/>
              <a:t>My mentor has told me that Hydro power and fuel power are the main sources of electricity for our society today</a:t>
            </a:r>
            <a:endParaRPr lang="en-US" dirty="0"/>
          </a:p>
        </p:txBody>
      </p:sp>
    </p:spTree>
    <p:extLst>
      <p:ext uri="{BB962C8B-B14F-4D97-AF65-F5344CB8AC3E}">
        <p14:creationId xmlns:p14="http://schemas.microsoft.com/office/powerpoint/2010/main" val="3384323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Since the industrial revolution and on the technology of society has advanced and presented itself with greater opportunity and demand for electricity in its products. Because of this the power industry has developed to where it is today. Electricity is used in almost every day life, and without efforts by politicians such as Governor Bill Ritter and the New Energy Economy, and the WWPTO, the energy market would not be as advanced and as reliable as it is today. </a:t>
            </a:r>
            <a:endParaRPr lang="en-US" dirty="0"/>
          </a:p>
        </p:txBody>
      </p:sp>
    </p:spTree>
    <p:extLst>
      <p:ext uri="{BB962C8B-B14F-4D97-AF65-F5344CB8AC3E}">
        <p14:creationId xmlns:p14="http://schemas.microsoft.com/office/powerpoint/2010/main" val="862850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Essential Question:</a:t>
            </a:r>
            <a:endParaRPr lang="en-US" dirty="0"/>
          </a:p>
        </p:txBody>
      </p:sp>
      <p:sp>
        <p:nvSpPr>
          <p:cNvPr id="3" name="Subtitle 2"/>
          <p:cNvSpPr>
            <a:spLocks noGrp="1"/>
          </p:cNvSpPr>
          <p:nvPr>
            <p:ph type="subTitle" idx="1"/>
          </p:nvPr>
        </p:nvSpPr>
        <p:spPr/>
        <p:txBody>
          <a:bodyPr>
            <a:normAutofit fontScale="70000" lnSpcReduction="20000"/>
          </a:bodyPr>
          <a:lstStyle/>
          <a:p>
            <a:r>
              <a:rPr lang="en-US" sz="3600" dirty="0" smtClean="0">
                <a:solidFill>
                  <a:schemeClr val="tx1"/>
                </a:solidFill>
              </a:rPr>
              <a:t>“What are the best ways of generating electricity? How has the power market grown to where it is today? Where is it going?”</a:t>
            </a:r>
            <a:endParaRPr lang="en-US" sz="3600" dirty="0">
              <a:solidFill>
                <a:schemeClr val="tx1"/>
              </a:solidFill>
            </a:endParaRPr>
          </a:p>
        </p:txBody>
      </p:sp>
    </p:spTree>
    <p:extLst>
      <p:ext uri="{BB962C8B-B14F-4D97-AF65-F5344CB8AC3E}">
        <p14:creationId xmlns:p14="http://schemas.microsoft.com/office/powerpoint/2010/main" val="4000969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In the future of the Power Industry, I hope for there to be increased use and publicity of HMK energy resources and less dangerous methods of collecting electricity. Zayas predicts in </a:t>
            </a:r>
            <a:r>
              <a:rPr lang="en-US" dirty="0"/>
              <a:t>his article “Strengthening U.S. Ocean Renewable Energy: 2015 Success </a:t>
            </a:r>
            <a:r>
              <a:rPr lang="en-US" dirty="0" smtClean="0"/>
              <a:t>Stories”, that in 2020 there will be big changes to the HMK use and market stability. I hope to see this growth in the U.S., because renewable resources are more reliable, but also because the U.S. could become a mass energy supplier to not just its citizens but maybe other countries as well.</a:t>
            </a:r>
            <a:endParaRPr lang="en-US" dirty="0"/>
          </a:p>
        </p:txBody>
      </p:sp>
    </p:spTree>
    <p:extLst>
      <p:ext uri="{BB962C8B-B14F-4D97-AF65-F5344CB8AC3E}">
        <p14:creationId xmlns:p14="http://schemas.microsoft.com/office/powerpoint/2010/main" val="2808062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want to be an energy engineer</a:t>
            </a:r>
            <a:endParaRPr lang="en-US" dirty="0"/>
          </a:p>
        </p:txBody>
      </p:sp>
    </p:spTree>
    <p:extLst>
      <p:ext uri="{BB962C8B-B14F-4D97-AF65-F5344CB8AC3E}">
        <p14:creationId xmlns:p14="http://schemas.microsoft.com/office/powerpoint/2010/main" val="1670774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name is Chris Jackovatz</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I AM A FUTURE ENGINEER</a:t>
            </a:r>
            <a:endParaRPr lang="en-US" sz="3200" dirty="0"/>
          </a:p>
        </p:txBody>
      </p:sp>
    </p:spTree>
    <p:extLst>
      <p:ext uri="{BB962C8B-B14F-4D97-AF65-F5344CB8AC3E}">
        <p14:creationId xmlns:p14="http://schemas.microsoft.com/office/powerpoint/2010/main" val="154962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Generator</a:t>
            </a:r>
            <a:endParaRPr lang="en-US" dirty="0"/>
          </a:p>
        </p:txBody>
      </p:sp>
      <p:sp>
        <p:nvSpPr>
          <p:cNvPr id="3" name="Content Placeholder 2"/>
          <p:cNvSpPr>
            <a:spLocks noGrp="1"/>
          </p:cNvSpPr>
          <p:nvPr>
            <p:ph idx="1"/>
          </p:nvPr>
        </p:nvSpPr>
        <p:spPr/>
        <p:txBody>
          <a:bodyPr/>
          <a:lstStyle/>
          <a:p>
            <a:r>
              <a:rPr lang="en-US" dirty="0" smtClean="0"/>
              <a:t>A generator is a mechanism that changes kinetic energy into electrical energy. This idea has been taken to new heights, and has grown in efficiency. </a:t>
            </a:r>
          </a:p>
          <a:p>
            <a:r>
              <a:rPr lang="en-US" dirty="0" smtClean="0"/>
              <a:t>A generator has an assembly of parts.</a:t>
            </a:r>
          </a:p>
          <a:p>
            <a:r>
              <a:rPr lang="en-US" dirty="0" smtClean="0"/>
              <a:t>These include terminals and coils of copper wire, and a certain source of kinetic energy. There are more parts such as magnets and exciters that electrical engineers handle.</a:t>
            </a:r>
          </a:p>
          <a:p>
            <a:pPr marL="0" indent="0">
              <a:buNone/>
            </a:pPr>
            <a:endParaRPr lang="en-US" dirty="0"/>
          </a:p>
        </p:txBody>
      </p:sp>
    </p:spTree>
    <p:extLst>
      <p:ext uri="{BB962C8B-B14F-4D97-AF65-F5344CB8AC3E}">
        <p14:creationId xmlns:p14="http://schemas.microsoft.com/office/powerpoint/2010/main" val="175735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Resources</a:t>
            </a:r>
            <a:endParaRPr lang="en-US" dirty="0"/>
          </a:p>
        </p:txBody>
      </p:sp>
      <p:sp>
        <p:nvSpPr>
          <p:cNvPr id="3" name="Content Placeholder 2"/>
          <p:cNvSpPr>
            <a:spLocks noGrp="1"/>
          </p:cNvSpPr>
          <p:nvPr>
            <p:ph idx="1"/>
          </p:nvPr>
        </p:nvSpPr>
        <p:spPr/>
        <p:txBody>
          <a:bodyPr/>
          <a:lstStyle/>
          <a:p>
            <a:r>
              <a:rPr lang="en-US" dirty="0" smtClean="0"/>
              <a:t>Some resources include:</a:t>
            </a:r>
          </a:p>
          <a:p>
            <a:pPr marL="0" indent="0">
              <a:buNone/>
            </a:pPr>
            <a:r>
              <a:rPr lang="en-US" dirty="0" smtClean="0"/>
              <a:t>Coal</a:t>
            </a:r>
          </a:p>
          <a:p>
            <a:pPr marL="0" indent="0">
              <a:buNone/>
            </a:pPr>
            <a:r>
              <a:rPr lang="en-US" dirty="0" smtClean="0"/>
              <a:t>Fuel (fossil fuels, oil, etc.)</a:t>
            </a:r>
          </a:p>
          <a:p>
            <a:pPr marL="0" indent="0">
              <a:buNone/>
            </a:pPr>
            <a:r>
              <a:rPr lang="en-US" dirty="0" smtClean="0"/>
              <a:t>Water</a:t>
            </a:r>
          </a:p>
          <a:p>
            <a:pPr marL="0" indent="0">
              <a:buNone/>
            </a:pPr>
            <a:r>
              <a:rPr lang="en-US" dirty="0" smtClean="0"/>
              <a:t>Wind</a:t>
            </a:r>
          </a:p>
        </p:txBody>
      </p:sp>
    </p:spTree>
    <p:extLst>
      <p:ext uri="{BB962C8B-B14F-4D97-AF65-F5344CB8AC3E}">
        <p14:creationId xmlns:p14="http://schemas.microsoft.com/office/powerpoint/2010/main" val="377115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in Energy Resources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Governor Bill Ritter, during his term in office around the beginning of the twenty-first century, made efforts to encourage power companies to use renewable energy resources (such as water and wind power). </a:t>
            </a:r>
          </a:p>
          <a:p>
            <a:r>
              <a:rPr lang="en-US" dirty="0" smtClean="0"/>
              <a:t>His policies helped to make power generation more efficient and more economically friendly. This helped the environment and society’s businesses including the employment rate and development of a renewable energy society. </a:t>
            </a:r>
            <a:endParaRPr lang="en-US" dirty="0"/>
          </a:p>
          <a:p>
            <a:r>
              <a:rPr lang="en-US" dirty="0" smtClean="0"/>
              <a:t>With the new technologies that came around with energy generation, these efforts helped make Colorado a better “New Energy Economy”. (Martin, 2009).</a:t>
            </a:r>
          </a:p>
        </p:txBody>
      </p:sp>
    </p:spTree>
    <p:extLst>
      <p:ext uri="{BB962C8B-B14F-4D97-AF65-F5344CB8AC3E}">
        <p14:creationId xmlns:p14="http://schemas.microsoft.com/office/powerpoint/2010/main" val="2667679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Wind</a:t>
            </a:r>
          </a:p>
          <a:p>
            <a:r>
              <a:rPr lang="en-US" dirty="0" smtClean="0"/>
              <a:t>Water</a:t>
            </a:r>
          </a:p>
          <a:p>
            <a:r>
              <a:rPr lang="en-US" dirty="0" smtClean="0"/>
              <a:t>Solar</a:t>
            </a:r>
          </a:p>
        </p:txBody>
      </p:sp>
    </p:spTree>
    <p:extLst>
      <p:ext uri="{BB962C8B-B14F-4D97-AF65-F5344CB8AC3E}">
        <p14:creationId xmlns:p14="http://schemas.microsoft.com/office/powerpoint/2010/main" val="3161114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Smart Flower</a:t>
            </a:r>
            <a:endParaRPr lang="en-US" dirty="0"/>
          </a:p>
        </p:txBody>
      </p:sp>
      <p:sp>
        <p:nvSpPr>
          <p:cNvPr id="3" name="Subtitle 2"/>
          <p:cNvSpPr>
            <a:spLocks noGrp="1"/>
          </p:cNvSpPr>
          <p:nvPr>
            <p:ph type="subTitle" idx="1"/>
          </p:nvPr>
        </p:nvSpPr>
        <p:spPr/>
        <p:txBody>
          <a:bodyPr/>
          <a:lstStyle/>
          <a:p>
            <a:r>
              <a:rPr lang="en-US" dirty="0">
                <a:hlinkClick r:id="rId2"/>
              </a:rPr>
              <a:t>https://www.youtube.com/watch?v=-</a:t>
            </a:r>
            <a:r>
              <a:rPr lang="en-US" dirty="0" smtClean="0">
                <a:hlinkClick r:id="rId2"/>
              </a:rPr>
              <a:t>VyhsoUemug</a:t>
            </a:r>
            <a:endParaRPr lang="en-US" dirty="0" smtClean="0"/>
          </a:p>
          <a:p>
            <a:endParaRPr lang="en-US" dirty="0"/>
          </a:p>
        </p:txBody>
      </p:sp>
    </p:spTree>
    <p:extLst>
      <p:ext uri="{BB962C8B-B14F-4D97-AF65-F5344CB8AC3E}">
        <p14:creationId xmlns:p14="http://schemas.microsoft.com/office/powerpoint/2010/main" val="99886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Tesla, Solar roof tiles</a:t>
            </a:r>
            <a:endParaRPr lang="en-US" dirty="0"/>
          </a:p>
        </p:txBody>
      </p:sp>
      <p:sp>
        <p:nvSpPr>
          <p:cNvPr id="3" name="Subtitle 2"/>
          <p:cNvSpPr>
            <a:spLocks noGrp="1"/>
          </p:cNvSpPr>
          <p:nvPr>
            <p:ph type="subTitle" idx="1"/>
          </p:nvPr>
        </p:nvSpPr>
        <p:spPr/>
        <p:txBody>
          <a:bodyPr/>
          <a:lstStyle/>
          <a:p>
            <a:r>
              <a:rPr lang="en-US" dirty="0">
                <a:hlinkClick r:id="rId2"/>
              </a:rPr>
              <a:t>https://</a:t>
            </a:r>
            <a:r>
              <a:rPr lang="en-US" dirty="0" smtClean="0">
                <a:hlinkClick r:id="rId2"/>
              </a:rPr>
              <a:t>www.tesla.com/solarroof?redirect=no</a:t>
            </a:r>
            <a:endParaRPr lang="en-US" dirty="0" smtClean="0"/>
          </a:p>
          <a:p>
            <a:endParaRPr lang="en-US" dirty="0"/>
          </a:p>
        </p:txBody>
      </p:sp>
    </p:spTree>
    <p:extLst>
      <p:ext uri="{BB962C8B-B14F-4D97-AF65-F5344CB8AC3E}">
        <p14:creationId xmlns:p14="http://schemas.microsoft.com/office/powerpoint/2010/main" val="262266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in Economy of Power Market</a:t>
            </a:r>
            <a:endParaRPr lang="en-US" dirty="0"/>
          </a:p>
        </p:txBody>
      </p:sp>
      <p:sp>
        <p:nvSpPr>
          <p:cNvPr id="3" name="Content Placeholder 2"/>
          <p:cNvSpPr>
            <a:spLocks noGrp="1"/>
          </p:cNvSpPr>
          <p:nvPr>
            <p:ph idx="1"/>
          </p:nvPr>
        </p:nvSpPr>
        <p:spPr/>
        <p:txBody>
          <a:bodyPr/>
          <a:lstStyle/>
          <a:p>
            <a:r>
              <a:rPr lang="en-US" dirty="0" smtClean="0"/>
              <a:t>The power market has developed along side the economics in governmental control, such as customer choice and industry production.</a:t>
            </a:r>
          </a:p>
          <a:p>
            <a:r>
              <a:rPr lang="en-US" dirty="0" smtClean="0"/>
              <a:t>Different price limits and district boundaries have occurred in the past that forced customers to pay for a certain business, and the business could only produce the district it was assigned. </a:t>
            </a:r>
            <a:endParaRPr lang="en-US" dirty="0"/>
          </a:p>
        </p:txBody>
      </p:sp>
    </p:spTree>
    <p:extLst>
      <p:ext uri="{BB962C8B-B14F-4D97-AF65-F5344CB8AC3E}">
        <p14:creationId xmlns:p14="http://schemas.microsoft.com/office/powerpoint/2010/main" val="3385985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541</TotalTime>
  <Words>835</Words>
  <Application>Microsoft Office PowerPoint</Application>
  <PresentationFormat>Widescreen</PresentationFormat>
  <Paragraphs>58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Trebuchet MS</vt:lpstr>
      <vt:lpstr>Tw Cen MT</vt:lpstr>
      <vt:lpstr>Circuit</vt:lpstr>
      <vt:lpstr>Engineering Generation</vt:lpstr>
      <vt:lpstr>Essential Question:</vt:lpstr>
      <vt:lpstr>The Generator</vt:lpstr>
      <vt:lpstr>Energy Resources</vt:lpstr>
      <vt:lpstr>Growth in Energy Resources</vt:lpstr>
      <vt:lpstr> </vt:lpstr>
      <vt:lpstr>Smart Flower</vt:lpstr>
      <vt:lpstr>Tesla, Solar roof tiles</vt:lpstr>
      <vt:lpstr>Development in Economy of Power Market</vt:lpstr>
      <vt:lpstr>Development in Economy of Power Market</vt:lpstr>
      <vt:lpstr>Our own country</vt:lpstr>
      <vt:lpstr>My mentorship</vt:lpstr>
      <vt:lpstr>Jobs</vt:lpstr>
      <vt:lpstr>Any job that deals with power</vt:lpstr>
      <vt:lpstr>Essential question</vt:lpstr>
      <vt:lpstr>Technology is constantly growing</vt:lpstr>
      <vt:lpstr>There can never be a better efficient manner of generating electricity…..</vt:lpstr>
      <vt:lpstr>My mentor has told me that Hydro power and fuel power are the main sources of electricity for our society today</vt:lpstr>
      <vt:lpstr>History</vt:lpstr>
      <vt:lpstr>Future</vt:lpstr>
      <vt:lpstr>I want to be an energy engineer</vt:lpstr>
      <vt:lpstr>My name is Chris Jackovatz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dc:title>
  <dc:creator>Chris Jackovatz</dc:creator>
  <cp:lastModifiedBy>Chris Jackovatz</cp:lastModifiedBy>
  <cp:revision>22</cp:revision>
  <dcterms:created xsi:type="dcterms:W3CDTF">2017-04-17T19:51:47Z</dcterms:created>
  <dcterms:modified xsi:type="dcterms:W3CDTF">2017-04-22T17:41:44Z</dcterms:modified>
</cp:coreProperties>
</file>